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DevFlow AI — TFM - Slidev</dc:title>
  <dc:subject>&lt;p&gt;Trabajo Final de Master: Desarrollo con IA (BIG School)
Alberto Guinda Sevilla — Febrero 2026&lt;/p&gt;
</dc:subject>
  <dc:creator>PptxGenJS</dc:creator>
  <cp:lastModifiedBy>PptxGenJS</cp:lastModifiedBy>
  <cp:revision>1</cp:revision>
  <dcterms:created xsi:type="dcterms:W3CDTF">2026-02-22T20:01:31Z</dcterms:created>
  <dcterms:modified xsi:type="dcterms:W3CDTF">2026-02-22T20:01:31Z</dcterms:modified>
</cp:coreProperties>
</file>